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1" r:id="rId3"/>
    <p:sldId id="257" r:id="rId4"/>
    <p:sldId id="258" r:id="rId5"/>
    <p:sldId id="259" r:id="rId6"/>
    <p:sldId id="260" r:id="rId7"/>
    <p:sldId id="316" r:id="rId8"/>
    <p:sldId id="261" r:id="rId9"/>
    <p:sldId id="318" r:id="rId10"/>
    <p:sldId id="262" r:id="rId11"/>
    <p:sldId id="265" r:id="rId12"/>
    <p:sldId id="266" r:id="rId13"/>
    <p:sldId id="268" r:id="rId14"/>
    <p:sldId id="319" r:id="rId15"/>
    <p:sldId id="269" r:id="rId16"/>
    <p:sldId id="270" r:id="rId17"/>
    <p:sldId id="271" r:id="rId18"/>
    <p:sldId id="272" r:id="rId19"/>
    <p:sldId id="320" r:id="rId20"/>
    <p:sldId id="263" r:id="rId21"/>
    <p:sldId id="273" r:id="rId22"/>
    <p:sldId id="274" r:id="rId23"/>
    <p:sldId id="275" r:id="rId24"/>
    <p:sldId id="321" r:id="rId25"/>
    <p:sldId id="276" r:id="rId26"/>
    <p:sldId id="277" r:id="rId27"/>
    <p:sldId id="278" r:id="rId28"/>
    <p:sldId id="279" r:id="rId29"/>
    <p:sldId id="322" r:id="rId30"/>
    <p:sldId id="281" r:id="rId31"/>
    <p:sldId id="323" r:id="rId32"/>
    <p:sldId id="282" r:id="rId33"/>
    <p:sldId id="328" r:id="rId34"/>
    <p:sldId id="284" r:id="rId35"/>
    <p:sldId id="283" r:id="rId36"/>
    <p:sldId id="324" r:id="rId37"/>
    <p:sldId id="285" r:id="rId38"/>
    <p:sldId id="325" r:id="rId39"/>
    <p:sldId id="286" r:id="rId40"/>
    <p:sldId id="287" r:id="rId41"/>
    <p:sldId id="326" r:id="rId42"/>
    <p:sldId id="288" r:id="rId43"/>
    <p:sldId id="327" r:id="rId44"/>
    <p:sldId id="289" r:id="rId45"/>
    <p:sldId id="290" r:id="rId46"/>
    <p:sldId id="329" r:id="rId47"/>
    <p:sldId id="291" r:id="rId48"/>
    <p:sldId id="330" r:id="rId49"/>
    <p:sldId id="292" r:id="rId50"/>
    <p:sldId id="293" r:id="rId51"/>
    <p:sldId id="331" r:id="rId52"/>
    <p:sldId id="294" r:id="rId53"/>
    <p:sldId id="295" r:id="rId54"/>
    <p:sldId id="332" r:id="rId55"/>
    <p:sldId id="296" r:id="rId56"/>
    <p:sldId id="333" r:id="rId57"/>
    <p:sldId id="297" r:id="rId58"/>
    <p:sldId id="334" r:id="rId59"/>
    <p:sldId id="298" r:id="rId60"/>
    <p:sldId id="335" r:id="rId61"/>
    <p:sldId id="299" r:id="rId62"/>
    <p:sldId id="300" r:id="rId63"/>
    <p:sldId id="301" r:id="rId64"/>
    <p:sldId id="336" r:id="rId65"/>
    <p:sldId id="302" r:id="rId66"/>
    <p:sldId id="337" r:id="rId67"/>
    <p:sldId id="303" r:id="rId68"/>
    <p:sldId id="304" r:id="rId69"/>
    <p:sldId id="305" r:id="rId70"/>
    <p:sldId id="306" r:id="rId71"/>
    <p:sldId id="338" r:id="rId72"/>
    <p:sldId id="307" r:id="rId73"/>
    <p:sldId id="308" r:id="rId74"/>
    <p:sldId id="309" r:id="rId75"/>
    <p:sldId id="310" r:id="rId76"/>
    <p:sldId id="339" r:id="rId77"/>
    <p:sldId id="312" r:id="rId78"/>
    <p:sldId id="313" r:id="rId79"/>
    <p:sldId id="314" r:id="rId80"/>
    <p:sldId id="315" r:id="rId81"/>
    <p:sldId id="340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13B8AA-0828-4FBF-B146-6A0244A4D6A0}" v="7" dt="2024-09-23T00:37:13.331"/>
    <p1510:client id="{FDCF2BAF-E5CD-4CAF-A1CB-720723CE5376}" v="2" dt="2024-09-23T03:31:50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195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Speranza" userId="c0942989-18c8-4b9e-9381-0e47d3dcbb66" providerId="ADAL" clId="{FDCF2BAF-E5CD-4CAF-A1CB-720723CE5376}"/>
    <pc:docChg chg="undo custSel modSld">
      <pc:chgData name="Joel Speranza" userId="c0942989-18c8-4b9e-9381-0e47d3dcbb66" providerId="ADAL" clId="{FDCF2BAF-E5CD-4CAF-A1CB-720723CE5376}" dt="2024-09-23T03:32:10.517" v="113" actId="1076"/>
      <pc:docMkLst>
        <pc:docMk/>
      </pc:docMkLst>
      <pc:sldChg chg="modSp mod">
        <pc:chgData name="Joel Speranza" userId="c0942989-18c8-4b9e-9381-0e47d3dcbb66" providerId="ADAL" clId="{FDCF2BAF-E5CD-4CAF-A1CB-720723CE5376}" dt="2024-09-23T03:09:48.611" v="108" actId="1076"/>
        <pc:sldMkLst>
          <pc:docMk/>
          <pc:sldMk cId="247630501" sldId="257"/>
        </pc:sldMkLst>
        <pc:spChg chg="mod">
          <ac:chgData name="Joel Speranza" userId="c0942989-18c8-4b9e-9381-0e47d3dcbb66" providerId="ADAL" clId="{FDCF2BAF-E5CD-4CAF-A1CB-720723CE5376}" dt="2024-09-23T03:09:22.373" v="46" actId="1076"/>
          <ac:spMkLst>
            <pc:docMk/>
            <pc:sldMk cId="247630501" sldId="257"/>
            <ac:spMk id="11" creationId="{F55F2669-33EF-E68B-830F-8294768A0DA1}"/>
          </ac:spMkLst>
        </pc:spChg>
        <pc:picChg chg="mod">
          <ac:chgData name="Joel Speranza" userId="c0942989-18c8-4b9e-9381-0e47d3dcbb66" providerId="ADAL" clId="{FDCF2BAF-E5CD-4CAF-A1CB-720723CE5376}" dt="2024-09-23T03:09:48.611" v="108" actId="1076"/>
          <ac:picMkLst>
            <pc:docMk/>
            <pc:sldMk cId="247630501" sldId="257"/>
            <ac:picMk id="46" creationId="{AAD4D4E2-0F7A-EA53-37BE-E368531F0F60}"/>
          </ac:picMkLst>
        </pc:picChg>
      </pc:sldChg>
      <pc:sldChg chg="addSp modSp mod">
        <pc:chgData name="Joel Speranza" userId="c0942989-18c8-4b9e-9381-0e47d3dcbb66" providerId="ADAL" clId="{FDCF2BAF-E5CD-4CAF-A1CB-720723CE5376}" dt="2024-09-23T03:31:47.395" v="110" actId="1076"/>
        <pc:sldMkLst>
          <pc:docMk/>
          <pc:sldMk cId="1377036834" sldId="258"/>
        </pc:sldMkLst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3" creationId="{556FA2EF-970E-6198-C00A-2E81E446D2B6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5" creationId="{E5477C48-4413-64AF-42BC-CCADEF9718FA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6" creationId="{3A4AB688-114D-C4A7-1282-77C4A692D899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7" creationId="{E3778B1F-E663-7F64-8B65-85CB1AAC8289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0" creationId="{80807B5F-76D5-6698-11F3-8FADFAA5C2A8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1" creationId="{A7CEA2D6-0E9F-E864-3253-859A42F0E50B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2" creationId="{FB3D0C40-23F5-40EC-C865-2BF1F993ABD1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3" creationId="{91F79B8A-2EEC-038F-524B-D7A343EF1FB8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4" creationId="{6BF22199-77A1-F77E-9811-8D5A9FF465FC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5" creationId="{237788C7-1124-3B57-A523-7239C54F57DD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6" creationId="{87457186-AC81-F7E2-B9B3-F9693463E903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7" creationId="{7DAD262E-E750-1A83-F8EE-CBBA21AD2D61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8" creationId="{5E88EFC2-D60D-D7BF-9A18-63180DE76AF4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19" creationId="{C4436FCC-D735-E614-0AA5-11890DBB3A65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0" creationId="{5EEA15BD-A1CB-608D-D54D-2C0F596B2876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1" creationId="{3B04771A-0CAC-9BBE-A813-43D58A0DE483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2" creationId="{F2C12BA3-DE89-D5B5-7750-10B452712596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3" creationId="{4E0BE2EE-506B-16D0-011A-D51B9F065C4C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4" creationId="{EF420CDF-F40F-6E56-539D-1C3855BEA9EB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5" creationId="{50EBD4D8-A746-891D-3DB5-4AC9406D11D4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6" creationId="{BB90CFF7-C23D-F845-EF9B-AEC110C8E01D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7" creationId="{81AAF724-CADF-24A6-1FA6-EA5537B17A26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8" creationId="{D49BFD11-5EA9-A142-4EE6-99AC55D6AE71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29" creationId="{2100E000-A950-6302-5F13-6BBBCB552AEC}"/>
          </ac:picMkLst>
        </pc:picChg>
        <pc:picChg chg="add mod">
          <ac:chgData name="Joel Speranza" userId="c0942989-18c8-4b9e-9381-0e47d3dcbb66" providerId="ADAL" clId="{FDCF2BAF-E5CD-4CAF-A1CB-720723CE5376}" dt="2024-09-23T03:31:47.395" v="110" actId="1076"/>
          <ac:picMkLst>
            <pc:docMk/>
            <pc:sldMk cId="1377036834" sldId="258"/>
            <ac:picMk id="30" creationId="{7E74866F-6867-0411-21F7-BD000EFB9AFB}"/>
          </ac:picMkLst>
        </pc:picChg>
      </pc:sldChg>
      <pc:sldChg chg="addSp modSp mod">
        <pc:chgData name="Joel Speranza" userId="c0942989-18c8-4b9e-9381-0e47d3dcbb66" providerId="ADAL" clId="{FDCF2BAF-E5CD-4CAF-A1CB-720723CE5376}" dt="2024-09-23T03:32:10.517" v="113" actId="1076"/>
        <pc:sldMkLst>
          <pc:docMk/>
          <pc:sldMk cId="408081779" sldId="259"/>
        </pc:sldMkLst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3" creationId="{C6505746-308A-EEE0-C11C-37E727B22B72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4" creationId="{ED3676E6-00EC-88EE-5993-5648FF9BAFF2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6" creationId="{0BD69CAC-532B-4C89-3A80-0641A12629DE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8" creationId="{1280857E-1E8C-C874-168A-FF79EF76A0AA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0" creationId="{CB47CE6D-68F2-4BBA-3B75-15B5F62A1B0F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1" creationId="{58B5CB1F-360F-8CF3-A3D1-877878C9EEA3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2" creationId="{322DC8DC-902E-67C7-990B-6B7ECFBD157B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3" creationId="{58F78B3F-920A-669A-E504-FEB1966DC813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4" creationId="{1C4E0565-47D2-5CAF-F0C8-AD82B9EB610F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5" creationId="{43233535-E5E4-5106-1DBB-23B02F8B1A1E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6" creationId="{D082C15C-5E4E-2670-7D50-5FD29B98C952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7" creationId="{80EF6583-80E6-4056-8E96-69271225CF69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8" creationId="{C66995CD-1FA3-3C97-975F-BDB958C2CB18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19" creationId="{5D08D753-5489-40DB-F20C-355907FADAC3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0" creationId="{D68A5F5D-B4DC-F550-3CB2-1DD25AFA14CA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1" creationId="{82B1DB9F-4309-D643-CDAA-0356086BF6C1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2" creationId="{481158CF-C7C6-F6F8-152D-822BC307A13B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3" creationId="{30B06BD1-CF16-1C58-7DD4-931D28DF38EE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4" creationId="{BBAE3A03-FD81-D3CA-7ABC-6157F7D0750C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5" creationId="{3336CBF6-462B-BE1B-EAED-342FA93B1F44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6" creationId="{DF13C7ED-7723-C985-1FD2-5C24FE4D40C2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7" creationId="{B48E7193-9914-A4BD-7479-AD1FDFD1074B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8" creationId="{C94743EC-25BB-C08D-9183-C3031A3997C2}"/>
          </ac:picMkLst>
        </pc:picChg>
        <pc:picChg chg="add mod">
          <ac:chgData name="Joel Speranza" userId="c0942989-18c8-4b9e-9381-0e47d3dcbb66" providerId="ADAL" clId="{FDCF2BAF-E5CD-4CAF-A1CB-720723CE5376}" dt="2024-09-23T03:31:50.463" v="111"/>
          <ac:picMkLst>
            <pc:docMk/>
            <pc:sldMk cId="408081779" sldId="259"/>
            <ac:picMk id="29" creationId="{FF56DAE3-CAD1-D8EB-BA3F-3625E7C83E91}"/>
          </ac:picMkLst>
        </pc:picChg>
        <pc:picChg chg="add mod">
          <ac:chgData name="Joel Speranza" userId="c0942989-18c8-4b9e-9381-0e47d3dcbb66" providerId="ADAL" clId="{FDCF2BAF-E5CD-4CAF-A1CB-720723CE5376}" dt="2024-09-23T03:32:10.517" v="113" actId="1076"/>
          <ac:picMkLst>
            <pc:docMk/>
            <pc:sldMk cId="408081779" sldId="259"/>
            <ac:picMk id="30" creationId="{F7B4F0E1-044A-7FF5-8442-2A9448D2D56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E30D-CFD9-3A50-7031-8D0B08313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E9D86-0B56-9D3F-1DAC-D8BE48D99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F2063-C78C-3523-DBD2-522B4D59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586E9-DCBD-E9F9-76C8-E9A258E4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B6E66-33CC-6DCD-80FA-1DAD806D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647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DD217-7CFC-5B87-EEF6-254BB8B7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A8A46-5831-2BDF-37F9-86ED714C6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EAF71-2B39-8149-51A7-4E7CD2449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E98CE-CE13-5F8B-0A38-5AE455FA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272A0-0535-2115-1B23-54380F23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523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ADFD33-C371-DD59-AA09-AB7D72B83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996FE-D226-218F-545A-2F3BC982E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28E70-635F-0A70-FB8B-C6D42CDD9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6D4FB-B102-C390-EA70-E6A41645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5215-A12C-AB6F-02D2-20129541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736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5301-D9B5-57CE-D848-C5701B52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32B76-E3BD-C407-624A-872EEB24A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F96D9-259C-F877-BFB6-7134BEBA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117DA-5E26-4842-FE43-B2F564A1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C605E-7B69-62DB-D5E9-FB4FEA3A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D4756-90B8-B472-9F15-9CA9C0CB83B9}"/>
              </a:ext>
            </a:extLst>
          </p:cNvPr>
          <p:cNvSpPr txBox="1"/>
          <p:nvPr userDrawn="1"/>
        </p:nvSpPr>
        <p:spPr>
          <a:xfrm>
            <a:off x="-3052292" y="90152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559DD-4E47-7751-07CB-0D6BD395BE35}"/>
              </a:ext>
            </a:extLst>
          </p:cNvPr>
          <p:cNvSpPr txBox="1"/>
          <p:nvPr userDrawn="1"/>
        </p:nvSpPr>
        <p:spPr>
          <a:xfrm>
            <a:off x="-3052292" y="3429000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DD700-AF91-7A8F-8733-5A20298F7D6A}"/>
              </a:ext>
            </a:extLst>
          </p:cNvPr>
          <p:cNvSpPr txBox="1"/>
          <p:nvPr userDrawn="1"/>
        </p:nvSpPr>
        <p:spPr>
          <a:xfrm>
            <a:off x="616040" y="7200363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C53E6-4538-51EB-AB01-72C025C766C8}"/>
              </a:ext>
            </a:extLst>
          </p:cNvPr>
          <p:cNvSpPr txBox="1"/>
          <p:nvPr userDrawn="1"/>
        </p:nvSpPr>
        <p:spPr>
          <a:xfrm>
            <a:off x="7895936" y="7244434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A4770-2235-4876-AD66-535A78E3D788}"/>
              </a:ext>
            </a:extLst>
          </p:cNvPr>
          <p:cNvSpPr txBox="1"/>
          <p:nvPr userDrawn="1"/>
        </p:nvSpPr>
        <p:spPr>
          <a:xfrm>
            <a:off x="12427153" y="123527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6EDC93-8D97-BE79-3F64-35F73BAC1320}"/>
              </a:ext>
            </a:extLst>
          </p:cNvPr>
          <p:cNvSpPr txBox="1"/>
          <p:nvPr userDrawn="1"/>
        </p:nvSpPr>
        <p:spPr>
          <a:xfrm>
            <a:off x="12427153" y="3613666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B61BA9-7150-792A-F224-97820E365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8801358" y="-1332854"/>
            <a:ext cx="414020" cy="41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9E3D8A-4E8F-C00D-3522-38872CFB15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140953" y="-1332854"/>
            <a:ext cx="414020" cy="416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3440DA-94A1-22CB-7151-EEBBB8E0E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335494" y="-1373951"/>
            <a:ext cx="414020" cy="416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B1ED48-E620-BB26-77E1-16E5ABBF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3675089" y="-1389645"/>
            <a:ext cx="414020" cy="401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0BF51-2454-3FD5-92E0-FF5D73439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014684" y="-1389645"/>
            <a:ext cx="414020" cy="401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45B7F6-39A3-3367-8737-6EA8C2AC9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8953758" y="-1180454"/>
            <a:ext cx="414020" cy="416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7CA520-C6DE-7E1D-F0DC-F4AADA259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293353" y="-1180454"/>
            <a:ext cx="414020" cy="4166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69C9AB-B01C-5602-6DBC-CCAC1816C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487894" y="-1221551"/>
            <a:ext cx="414020" cy="416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AA88A1-D78A-FAC7-763A-3A2CC32C0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3827489" y="-1237245"/>
            <a:ext cx="414020" cy="4010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5CB746-1865-6D49-B3CD-05E199A4A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167084" y="-1237245"/>
            <a:ext cx="414020" cy="4010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353F3D-883B-DE61-EFF3-9BF70C12D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9106158" y="-1028054"/>
            <a:ext cx="414020" cy="416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06E60-0405-0BE4-CADC-991138A02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445753" y="-1028054"/>
            <a:ext cx="414020" cy="4166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EB48CF-39E3-DE1C-C828-E78CB1987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640294" y="-1069151"/>
            <a:ext cx="414020" cy="4166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CE4A54-96B6-DEDE-FFA3-FC9C63A44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3979889" y="-1084845"/>
            <a:ext cx="414020" cy="401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7CE0DB-50D7-9433-6418-CF7B090F4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319484" y="-1084845"/>
            <a:ext cx="414020" cy="40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7E8DA3-D31E-7C67-3BAA-824339840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9258558" y="-875654"/>
            <a:ext cx="414020" cy="416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EEE0F6-1302-8BF1-2E54-FABD01D1B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598153" y="-875654"/>
            <a:ext cx="414020" cy="4166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4EB114-A0B0-F455-50D8-86EDC16E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792694" y="-916751"/>
            <a:ext cx="414020" cy="4166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C65D75-D029-7C7A-B29F-156EC367D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4132289" y="-932445"/>
            <a:ext cx="414020" cy="4010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8F9839-ACCF-03A7-4CCB-5DDA2CC35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471884" y="-932445"/>
            <a:ext cx="414020" cy="4010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EB72EE-259D-3C96-3CB5-98013EFF2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9410958" y="-723254"/>
            <a:ext cx="414020" cy="4166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3057FD2-F15C-48BE-8229-15031D21CC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750553" y="-723254"/>
            <a:ext cx="414020" cy="4166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2D15196-05AC-248E-DE5F-A219A1371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945094" y="-764351"/>
            <a:ext cx="414020" cy="4166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D04F48-695C-9D23-21FA-6CBE387BD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4284689" y="-780045"/>
            <a:ext cx="414020" cy="40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F5656D-DAB0-4A3C-3EA6-582C028F30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624284" y="-780045"/>
            <a:ext cx="414020" cy="4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DA1-FB8D-CEDB-A37D-8CC4F26A5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2E83B-5D41-4B8A-B3EE-DB8494707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FDF3D-EA04-B746-BF2E-E596928E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7AB50-0C5F-00F1-6E31-509BDBAC2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D5EE2-F57A-9646-62DC-C30CF4B1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557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ECD9A-2B7D-FE4A-5E7D-7225F2325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6DFB3-A130-1675-25FE-11B165AC2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830E-5B49-7546-644E-F5261D32F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6982-E85E-81DB-4372-3CA6570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B71F5-922D-A6CA-05B0-3F4E6D43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2B195-E0A2-7571-FEE6-1ADA4BF5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1329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A7C4-6A8B-3A4E-DC4E-CB17D680F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1AA2A-E6F9-43C3-AE73-405D5CE8F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4FBC0-A4AF-9F34-9F1E-0C4D53208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7BAFB-5D9C-07A9-D95B-ABC4430E8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6E7A02-0797-C223-E7B4-7FE9B4F48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64527-E466-F47D-6191-0FD3FDD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6C27D-F9FB-8D95-84DB-75EC1A73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642381-3054-B061-73C4-C2496BAE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362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7CB3-6BA4-3B94-BEE4-F237A53C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B3209A-2655-CBEF-891B-D8272CE5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19F0D-06D1-C642-190F-750EA099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0E8A7-0922-A9EF-3FBE-F82BCCB0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79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751A8E-48F3-6D21-5190-9E050F3A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742FE-2C35-5C05-A6AF-053620F8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0F251-DA31-82F5-A760-1F46B9FC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866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434-5BC2-6233-4B19-9354221B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211D7-DA8D-6D35-C2BD-3510A54CB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4F4D9-B98F-06EC-9C86-1E83C8C2B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091DC-5588-C380-E4F6-4053213B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0914D-34B3-3BFC-7BB8-E9FCBAD6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F335F-B1B4-78FD-0973-681AC18B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24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A492-B61C-7054-C19E-E40726D1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F67668-1C25-00CD-B84A-A25D2E633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16A78-C14A-091A-9D80-B7938A9E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B00B4-387F-4187-8863-4CE4E235D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7E034-AC83-8399-A1FC-C5B3A3B0A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7E0DF-4490-5634-9C88-A4D16CD3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35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4149F-1457-6DEE-EDC2-920F6223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3CAD-8877-C428-4829-F1510F6F8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5A3B4-FF8F-0572-E6DF-A5801794E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FFEF8-1B8C-46D7-A819-76E093F64EB9}" type="datetimeFigureOut">
              <a:rPr lang="en-AU" smtClean="0"/>
              <a:t>23/09/2024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073D6-1649-E5B4-48EB-26B10B55D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D9BF-A108-3064-DCC7-99C58736E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A4B664-697C-4D62-8D03-91CC2BAD6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586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xam-insights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629"/>
            <a:ext cx="9144000" cy="958107"/>
          </a:xfrm>
        </p:spPr>
        <p:txBody>
          <a:bodyPr/>
          <a:lstStyle/>
          <a:p>
            <a:r>
              <a:rPr lang="en-US" dirty="0"/>
              <a:t>What will be on the exam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4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8500C8-6935-BA37-BCC5-50249400E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" y="612289"/>
            <a:ext cx="3943757" cy="40727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927" y="-18533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in 3D &amp; Planes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2692864" y="13618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DDA69-65CD-4384-4FF3-7DAFE918D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729" y="1128159"/>
            <a:ext cx="6806271" cy="5629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BDF956-8BB8-F48D-E456-DD584ACD2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69" y="4509747"/>
            <a:ext cx="3906212" cy="2247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B4D118-4D90-8640-0099-3E5180F5F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881" y="1531700"/>
            <a:ext cx="3274142" cy="284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in 3D &amp; Planes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770AE-8A72-45B3-14E2-65081F9C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4" y="612289"/>
            <a:ext cx="6007426" cy="4224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482CB-0305-CC6F-A740-D72FF02C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334" y="1272851"/>
            <a:ext cx="6798424" cy="2907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7338B-EFF8-D4AD-1C2E-C623C66C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039" y="4442624"/>
            <a:ext cx="9779837" cy="24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A62808-45A1-912F-9285-BD6536F80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06" y="612289"/>
            <a:ext cx="4668679" cy="23672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in 3D &amp; Planes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3945A-0157-FFD8-5BFD-299A4F834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2510"/>
            <a:ext cx="5801282" cy="2590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ED7267-F245-E622-9BEC-976575FF1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79" y="3082246"/>
            <a:ext cx="4036007" cy="3601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751AC0-4FC4-666D-9F42-1D2C0F23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764" y="3429000"/>
            <a:ext cx="449157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80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in 3D &amp; Planes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7D3B1-D31F-E71B-2F47-BA3C7995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6" y="612289"/>
            <a:ext cx="2774870" cy="3773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D6FB0-1E4A-738F-74A1-6B287D120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9676"/>
            <a:ext cx="3767107" cy="1726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D7E573-AD5C-B8A0-8E4A-CB4178A5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30" y="762912"/>
            <a:ext cx="4749289" cy="3193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2CA616-0DFC-EA36-2D03-7F04A86DE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686" y="3391680"/>
            <a:ext cx="3826640" cy="33156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F5169-5E69-E40C-B194-E15F7820C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446" y="5460066"/>
            <a:ext cx="5026696" cy="1247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218D0-700D-E90A-A0BC-D51BFD7E0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766" y="612289"/>
            <a:ext cx="4858307" cy="211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9344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Vectors in 3D &amp; Planes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128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Calculus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082A1-3146-0160-192C-3390A3503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90"/>
            <a:ext cx="6634076" cy="2356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93318-7C59-2BAE-4B50-95DF0D16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8" y="3503034"/>
            <a:ext cx="7548426" cy="27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0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Calculus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77C5B-DE46-29B7-C898-07EE01AF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89"/>
            <a:ext cx="6341035" cy="2816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12FFC-7600-75FF-9211-D733B204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5735"/>
            <a:ext cx="8161801" cy="29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6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Calculus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6601B-50A2-B1C5-F7A1-DE78A51D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89"/>
            <a:ext cx="6553035" cy="3928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E834A7-2C4F-7275-65B5-F0A7FD1D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90" y="4171246"/>
            <a:ext cx="8178688" cy="259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A761C-B217-92A3-ECE7-154BBAC19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518" y="1712766"/>
            <a:ext cx="7825482" cy="22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Vectors Calculus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7052039" y="150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2412B-905E-290F-3F44-65B8D5ED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5" y="762913"/>
            <a:ext cx="7163800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37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9344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Vectors calculus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863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B9D9D-9956-DD92-E636-C63A7D46A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1"/>
            <a:ext cx="10515600" cy="38431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</a:t>
            </a:r>
            <a:r>
              <a:rPr lang="en-US" dirty="0" err="1"/>
              <a:t>powerpoint</a:t>
            </a:r>
            <a:r>
              <a:rPr lang="en-US" dirty="0"/>
              <a:t> is designed to be a “Living Document” to help guide your revision and </a:t>
            </a:r>
            <a:r>
              <a:rPr lang="en-US" dirty="0" err="1"/>
              <a:t>prioritise</a:t>
            </a:r>
            <a:r>
              <a:rPr lang="en-US" dirty="0"/>
              <a:t> the learning you need to do.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While we cannot know what will be on the external exam in 2024, we can use the past to guide us.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</a:t>
            </a:r>
            <a:r>
              <a:rPr lang="en-US" dirty="0" err="1"/>
              <a:t>powerpoint</a:t>
            </a:r>
            <a:r>
              <a:rPr lang="en-US" dirty="0"/>
              <a:t> now belongs to you and you should edit, </a:t>
            </a:r>
            <a:r>
              <a:rPr lang="en-US" dirty="0" err="1"/>
              <a:t>colour</a:t>
            </a:r>
            <a:r>
              <a:rPr lang="en-US" dirty="0"/>
              <a:t>, comment and scribble as you helps you.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EC8CC5-0376-B6A1-96A9-A90F01F3E64C}"/>
              </a:ext>
            </a:extLst>
          </p:cNvPr>
          <p:cNvSpPr txBox="1">
            <a:spLocks/>
          </p:cNvSpPr>
          <p:nvPr/>
        </p:nvSpPr>
        <p:spPr>
          <a:xfrm>
            <a:off x="838200" y="4359965"/>
            <a:ext cx="10515600" cy="142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All questions and their solutions can be most easily found by visiting </a:t>
            </a:r>
            <a:r>
              <a:rPr lang="en-AU" dirty="0">
                <a:hlinkClick r:id="rId2"/>
              </a:rPr>
              <a:t>Exam Insights | Smarter QCAA Exam Preparation (exam-insights.com)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774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Matrix Algebra and Gaussian Elimination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9060495" y="15631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51E14-3705-AB26-5824-954B67B3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" y="748397"/>
            <a:ext cx="6018763" cy="4416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2C2AB7-6ADB-CF74-9E30-08AF424FC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342" y="5406101"/>
            <a:ext cx="8326012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8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CE8647-5F4E-A21E-60F0-2E331487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5" y="772705"/>
            <a:ext cx="4436822" cy="48509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Matrix Algebra and Gaussian Elimination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9060495" y="18928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FB37B-28B9-28AC-2E50-9C5FD6C37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94" y="3784832"/>
            <a:ext cx="8630292" cy="28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2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Matrix Algebra and Gaussian Elimination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9060495" y="18928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198C3-34F3-BAD5-05B2-1A0EC6357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9" y="772705"/>
            <a:ext cx="5987417" cy="5309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3B4C4-F883-328E-0AC2-7AF707E8B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99" y="4871536"/>
            <a:ext cx="7188722" cy="17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1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Matrix Algebra and Gaussian Elimination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9060495" y="18928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DBD4B-7D36-7459-7163-29F43A988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5" y="941212"/>
            <a:ext cx="5591955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97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Matrix Algebra and Gaussian Elimination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4005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4AD080-B1B6-C18F-7668-9A047176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2" y="797654"/>
            <a:ext cx="5678586" cy="56850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Leslie &amp; Dominance matrices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2E7FBB-2C04-120F-44D5-AEA6D276F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687" y="2916634"/>
            <a:ext cx="4878174" cy="3143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8028A4-9F1E-41D9-DC03-EE3DE4FF2B52}"/>
              </a:ext>
            </a:extLst>
          </p:cNvPr>
          <p:cNvSpPr txBox="1"/>
          <p:nvPr/>
        </p:nvSpPr>
        <p:spPr>
          <a:xfrm>
            <a:off x="9060495" y="15631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4189297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Leslie &amp; Dominance matrices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28A4-9F1E-41D9-DC03-EE3DE4FF2B52}"/>
              </a:ext>
            </a:extLst>
          </p:cNvPr>
          <p:cNvSpPr txBox="1"/>
          <p:nvPr/>
        </p:nvSpPr>
        <p:spPr>
          <a:xfrm>
            <a:off x="9060495" y="15631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94C86-2129-4E71-C5BB-1C7298AF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3" y="772706"/>
            <a:ext cx="5703258" cy="4024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48420-6E22-DCB3-B615-F68B38344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82" y="1099335"/>
            <a:ext cx="5703257" cy="29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Leslie &amp; Dominance matrices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28A4-9F1E-41D9-DC03-EE3DE4FF2B52}"/>
              </a:ext>
            </a:extLst>
          </p:cNvPr>
          <p:cNvSpPr txBox="1"/>
          <p:nvPr/>
        </p:nvSpPr>
        <p:spPr>
          <a:xfrm>
            <a:off x="9060495" y="15631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0AA0B-878D-989D-976A-15B508361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624"/>
            <a:ext cx="8759672" cy="52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7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Leslie &amp; Dominance matrices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28A4-9F1E-41D9-DC03-EE3DE4FF2B52}"/>
              </a:ext>
            </a:extLst>
          </p:cNvPr>
          <p:cNvSpPr txBox="1"/>
          <p:nvPr/>
        </p:nvSpPr>
        <p:spPr>
          <a:xfrm>
            <a:off x="9060495" y="15631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E347A-4237-61B8-C0AD-1F250C142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" y="772706"/>
            <a:ext cx="5999845" cy="3532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F5D5C-6D12-CD77-4B50-AD96778A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73" y="1090532"/>
            <a:ext cx="5350307" cy="56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38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Leslie &amp; Dominance Matrices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260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3578-7239-3EB5-D40E-0E8BFE93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mathematical Induction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C9E59-EDE4-455B-9F0E-16BD1310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3" y="657484"/>
            <a:ext cx="6441567" cy="5095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C09E17-9E84-4102-78F3-53B33607C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695" y="2669978"/>
            <a:ext cx="7856306" cy="4078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316EB-22F7-633C-A2DC-16106939885D}"/>
              </a:ext>
            </a:extLst>
          </p:cNvPr>
          <p:cNvSpPr txBox="1"/>
          <p:nvPr/>
        </p:nvSpPr>
        <p:spPr>
          <a:xfrm>
            <a:off x="7473385" y="42665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F2669-33EF-E68B-830F-8294768A0DA1}"/>
              </a:ext>
            </a:extLst>
          </p:cNvPr>
          <p:cNvSpPr txBox="1"/>
          <p:nvPr/>
        </p:nvSpPr>
        <p:spPr>
          <a:xfrm>
            <a:off x="-3052292" y="90152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kwajdfhakjf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525E3-2CFA-5B62-E23D-6557A3D144D4}"/>
              </a:ext>
            </a:extLst>
          </p:cNvPr>
          <p:cNvSpPr txBox="1"/>
          <p:nvPr/>
        </p:nvSpPr>
        <p:spPr>
          <a:xfrm>
            <a:off x="-3052292" y="3429000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F4D87A-F2AA-A565-1EF6-F918A900C09E}"/>
              </a:ext>
            </a:extLst>
          </p:cNvPr>
          <p:cNvSpPr txBox="1"/>
          <p:nvPr/>
        </p:nvSpPr>
        <p:spPr>
          <a:xfrm>
            <a:off x="616040" y="7200363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1EBAF0-B762-91C7-AE1B-685400E5E2B1}"/>
              </a:ext>
            </a:extLst>
          </p:cNvPr>
          <p:cNvSpPr txBox="1"/>
          <p:nvPr/>
        </p:nvSpPr>
        <p:spPr>
          <a:xfrm>
            <a:off x="7895936" y="7244434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29EC1-C9B9-99D1-A83A-EAA08C6ED609}"/>
              </a:ext>
            </a:extLst>
          </p:cNvPr>
          <p:cNvSpPr txBox="1"/>
          <p:nvPr/>
        </p:nvSpPr>
        <p:spPr>
          <a:xfrm>
            <a:off x="12427153" y="123527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51602C-1C8A-D6DE-3325-B10E660062D5}"/>
              </a:ext>
            </a:extLst>
          </p:cNvPr>
          <p:cNvSpPr txBox="1"/>
          <p:nvPr/>
        </p:nvSpPr>
        <p:spPr>
          <a:xfrm>
            <a:off x="12427153" y="3613666"/>
            <a:ext cx="27947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744184-DB88-0710-62EB-1DB89B0BF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8801358" y="-1332854"/>
            <a:ext cx="414020" cy="416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AC0AE7-4C73-943A-E5C8-D8638B288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140953" y="-1332854"/>
            <a:ext cx="414020" cy="416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6C822A-F7BB-57BF-EFAC-9F39CDE5D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335494" y="-1373951"/>
            <a:ext cx="414020" cy="4166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4014B9-BCB8-2431-2F29-E4105E618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3675089" y="-1389645"/>
            <a:ext cx="414020" cy="401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8F820E-DDD7-5C85-BC7E-98AF333B6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014684" y="-1389645"/>
            <a:ext cx="414020" cy="401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697247-BC65-8C56-A0F0-0C749A1C4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8953758" y="-1180454"/>
            <a:ext cx="414020" cy="4166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A08B45-32DB-16A7-81E7-CD289509F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293353" y="-1180454"/>
            <a:ext cx="414020" cy="416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6D89E75-47A3-E5F1-FB5D-A6E39FC0E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487894" y="-1221551"/>
            <a:ext cx="414020" cy="4166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BEB408-D8CB-8906-38EA-A1D5E495D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3827489" y="-1237245"/>
            <a:ext cx="414020" cy="4010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9E77EC-6389-E36C-92AD-AFD88BBED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167084" y="-1237245"/>
            <a:ext cx="414020" cy="4010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1CD9DB-5706-00BE-6D91-50CE84F26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9106158" y="-1028054"/>
            <a:ext cx="414020" cy="41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6FA252-91C8-B106-B0A1-AD778FB3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445753" y="-1028054"/>
            <a:ext cx="414020" cy="4166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A6EC16-74B4-4F76-B529-21C5707EE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640294" y="-1069151"/>
            <a:ext cx="414020" cy="4166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ACA5A9-6576-A88C-B03B-CA9A194AF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3979889" y="-1084845"/>
            <a:ext cx="414020" cy="4010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5538AD-5F98-4706-E87C-A521016FE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319484" y="-1084845"/>
            <a:ext cx="414020" cy="4010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0B7E5E-D912-BF8C-1CEB-C84DF8267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9258558" y="-875654"/>
            <a:ext cx="414020" cy="4166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78AC7FD-6208-972C-54F8-8D182FC91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598153" y="-875654"/>
            <a:ext cx="414020" cy="4166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FE46E3-6B16-2E01-DBB3-B725F2CB5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792694" y="-916751"/>
            <a:ext cx="414020" cy="4166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F7408DF-1BCA-DD03-8982-6E972D85F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4132289" y="-932445"/>
            <a:ext cx="414020" cy="4010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6D8459-A59B-67AA-3611-03DCFEA3B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471884" y="-932445"/>
            <a:ext cx="414020" cy="4010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0928BF0-4C55-455E-11BB-7F4899D4A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9410958" y="-723254"/>
            <a:ext cx="414020" cy="4166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72996F5-CBA1-E027-AAC3-B0EF48159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7750553" y="-723254"/>
            <a:ext cx="414020" cy="4166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97A341-E862-9908-15A6-820202E77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5945094" y="-764351"/>
            <a:ext cx="414020" cy="4166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5C63038-5E8D-E5B2-FDC6-02FD7162A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4284689" y="-780045"/>
            <a:ext cx="414020" cy="4010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AD4D4E2-0F7A-EA53-37BE-E368531F0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672992" y="-706742"/>
            <a:ext cx="414020" cy="4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Numbers (The Unfamiliar)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28A4-9F1E-41D9-DC03-EE3DE4FF2B52}"/>
              </a:ext>
            </a:extLst>
          </p:cNvPr>
          <p:cNvSpPr txBox="1"/>
          <p:nvPr/>
        </p:nvSpPr>
        <p:spPr>
          <a:xfrm>
            <a:off x="6873410" y="123331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92C97-EE16-B2C3-A4A5-2124FB51A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" y="772706"/>
            <a:ext cx="5978472" cy="1844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791B2-657A-AEF7-3A92-88C8A441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8097"/>
            <a:ext cx="6256962" cy="996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3BC5C-AE1D-2547-7FD2-506430AF126D}"/>
              </a:ext>
            </a:extLst>
          </p:cNvPr>
          <p:cNvSpPr txBox="1"/>
          <p:nvPr/>
        </p:nvSpPr>
        <p:spPr>
          <a:xfrm>
            <a:off x="6873411" y="295560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3EE19-817E-3D1E-B06F-4C5C36333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1510"/>
            <a:ext cx="5948737" cy="14270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05963-C0F0-B9A2-0BD9-551B1DAC422F}"/>
              </a:ext>
            </a:extLst>
          </p:cNvPr>
          <p:cNvSpPr txBox="1"/>
          <p:nvPr/>
        </p:nvSpPr>
        <p:spPr>
          <a:xfrm>
            <a:off x="6873411" y="424849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EDAA93-CC4C-C9B4-3E75-3DFD5F7D4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12655"/>
            <a:ext cx="6328881" cy="13423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2F1854-AEE3-96FE-00A2-7F41793AC5D9}"/>
              </a:ext>
            </a:extLst>
          </p:cNvPr>
          <p:cNvSpPr txBox="1"/>
          <p:nvPr/>
        </p:nvSpPr>
        <p:spPr>
          <a:xfrm>
            <a:off x="6873410" y="5844607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872608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Complex Numbers (The Unfamiliar)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9227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 (subsets)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504F8-0CA0-9D28-7AA2-CC8E42DD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705"/>
            <a:ext cx="4552865" cy="3717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422E9-F2E4-DB4C-2E21-3E513223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65" y="3186010"/>
            <a:ext cx="4280679" cy="3543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BFCC0-18F0-1AE7-DDCE-F64139659D06}"/>
              </a:ext>
            </a:extLst>
          </p:cNvPr>
          <p:cNvSpPr txBox="1"/>
          <p:nvPr/>
        </p:nvSpPr>
        <p:spPr>
          <a:xfrm>
            <a:off x="924673" y="464452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A3FB7-5078-0B9E-7AA9-EE37AF3C0E5B}"/>
              </a:ext>
            </a:extLst>
          </p:cNvPr>
          <p:cNvSpPr txBox="1"/>
          <p:nvPr/>
        </p:nvSpPr>
        <p:spPr>
          <a:xfrm>
            <a:off x="7292421" y="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EB20B-39A2-5893-5D98-4E62916F2014}"/>
              </a:ext>
            </a:extLst>
          </p:cNvPr>
          <p:cNvSpPr txBox="1"/>
          <p:nvPr/>
        </p:nvSpPr>
        <p:spPr>
          <a:xfrm>
            <a:off x="8914349" y="639633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4D48CD-6098-880C-3DFA-81874A651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402" y="1"/>
            <a:ext cx="41305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13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Complex Numbers (subsets)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1335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 De Moivre’s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EE8B1-DBBB-ED72-D8E8-EED87CFB13B1}"/>
              </a:ext>
            </a:extLst>
          </p:cNvPr>
          <p:cNvSpPr txBox="1"/>
          <p:nvPr/>
        </p:nvSpPr>
        <p:spPr>
          <a:xfrm>
            <a:off x="11106363" y="73375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9F539-E89B-1C0C-6CBA-A6119732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72705"/>
            <a:ext cx="5490472" cy="4785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D8320-3F4B-450E-D49B-BEF3F173D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253" y="4323215"/>
            <a:ext cx="6245746" cy="23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91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 De Moivre’s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D97EB-9F36-5A59-1F74-61C51AE1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656" y="667820"/>
            <a:ext cx="5321344" cy="4943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97269C-9C00-3CAC-2BAF-99303CE64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616"/>
            <a:ext cx="3409315" cy="1645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8E20F-F727-B0E3-F634-133A7134A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7038"/>
            <a:ext cx="5656816" cy="39675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2EE8B1-DBBB-ED72-D8E8-EED87CFB13B1}"/>
              </a:ext>
            </a:extLst>
          </p:cNvPr>
          <p:cNvSpPr txBox="1"/>
          <p:nvPr/>
        </p:nvSpPr>
        <p:spPr>
          <a:xfrm>
            <a:off x="380143" y="80261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BDA190-491E-E5BB-49B5-BDFDDBFC5590}"/>
              </a:ext>
            </a:extLst>
          </p:cNvPr>
          <p:cNvSpPr txBox="1"/>
          <p:nvPr/>
        </p:nvSpPr>
        <p:spPr>
          <a:xfrm>
            <a:off x="9060495" y="284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735959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Complex Numbers De Moivre’s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4940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 The proofs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8102A-8CB4-C1C8-9F1B-4EE6DE192F6B}"/>
              </a:ext>
            </a:extLst>
          </p:cNvPr>
          <p:cNvSpPr txBox="1"/>
          <p:nvPr/>
        </p:nvSpPr>
        <p:spPr>
          <a:xfrm>
            <a:off x="1175564" y="103825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0466B-76D5-218D-2623-DBFA2A7892A5}"/>
              </a:ext>
            </a:extLst>
          </p:cNvPr>
          <p:cNvSpPr txBox="1"/>
          <p:nvPr/>
        </p:nvSpPr>
        <p:spPr>
          <a:xfrm>
            <a:off x="1175563" y="342900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F94C3-A04B-F213-DDBC-158C4894C7AD}"/>
              </a:ext>
            </a:extLst>
          </p:cNvPr>
          <p:cNvSpPr txBox="1"/>
          <p:nvPr/>
        </p:nvSpPr>
        <p:spPr>
          <a:xfrm>
            <a:off x="8637944" y="103825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A6BD3-7A9F-13ED-A131-B3142C1CB104}"/>
              </a:ext>
            </a:extLst>
          </p:cNvPr>
          <p:cNvSpPr txBox="1"/>
          <p:nvPr/>
        </p:nvSpPr>
        <p:spPr>
          <a:xfrm>
            <a:off x="8637943" y="340634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F6F52-4830-2394-9D82-954C8CCA8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99" y="1489105"/>
            <a:ext cx="3442934" cy="1012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EF07A-9363-713D-CC12-48D788586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8" y="3855143"/>
            <a:ext cx="4859676" cy="1315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BF6DE-ED4E-2208-DCF5-BAEE2E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16" y="1489105"/>
            <a:ext cx="5403114" cy="11338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30869-42F5-0E20-C708-528C89FE5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899" y="3839126"/>
            <a:ext cx="6471101" cy="15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95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Complex Numbers The Proofs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2547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Numbers (the simple stuff)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2BAB0-972D-22FB-3DF6-4FC968A58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431"/>
            <a:ext cx="5056630" cy="2543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49B0A-B3A1-4290-F162-B007B149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7068"/>
            <a:ext cx="5786857" cy="1976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DA24A9-68D7-BACC-58F1-1E8D29EED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458" y="1035866"/>
            <a:ext cx="3688444" cy="24165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77A92-EC57-921E-EC38-722338507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868" y="3715594"/>
            <a:ext cx="4484500" cy="22038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3ED0A8-22DD-EF5E-19DE-B68D95884334}"/>
              </a:ext>
            </a:extLst>
          </p:cNvPr>
          <p:cNvSpPr txBox="1"/>
          <p:nvPr/>
        </p:nvSpPr>
        <p:spPr>
          <a:xfrm>
            <a:off x="445995" y="801253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7E227-7125-0FE2-5280-94EB66BA4BBB}"/>
              </a:ext>
            </a:extLst>
          </p:cNvPr>
          <p:cNvSpPr txBox="1"/>
          <p:nvPr/>
        </p:nvSpPr>
        <p:spPr>
          <a:xfrm>
            <a:off x="8634128" y="65976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31606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3578-7239-3EB5-D40E-0E8BFE93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mathematical Induction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3E930-7701-3BB5-4938-BE96BC07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87"/>
            <a:ext cx="10446176" cy="3736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1A9179-7DC6-927A-DD8B-21B7AB85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4586520"/>
            <a:ext cx="9517081" cy="2271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697709-066D-2EB6-ACB1-1CB62751FE21}"/>
              </a:ext>
            </a:extLst>
          </p:cNvPr>
          <p:cNvSpPr txBox="1"/>
          <p:nvPr/>
        </p:nvSpPr>
        <p:spPr>
          <a:xfrm>
            <a:off x="7150191" y="38555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FA2EF-970E-6198-C00A-2E81E446D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128366" y="-1676801"/>
            <a:ext cx="414020" cy="416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77C48-4413-64AF-42BC-CCADEF971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467961" y="-1676801"/>
            <a:ext cx="414020" cy="416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AB688-114D-C4A7-1282-77C4A692D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2662502" y="-1717898"/>
            <a:ext cx="414020" cy="41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78B1F-E663-7F64-8B65-85CB1AAC8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002097" y="-1733592"/>
            <a:ext cx="414020" cy="401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807B5F-76D5-6698-11F3-8FADFAA5C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658308" y="-1733592"/>
            <a:ext cx="414020" cy="40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EA2D6-0E9F-E864-3253-859A42F0E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280766" y="-1524401"/>
            <a:ext cx="414020" cy="416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3D0C40-23F5-40EC-C865-2BF1F993A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620361" y="-1524401"/>
            <a:ext cx="414020" cy="416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79B8A-2EEC-038F-524B-D7A343EF1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2814902" y="-1565498"/>
            <a:ext cx="414020" cy="41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F22199-77A1-F77E-9811-8D5A9FF4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154497" y="-1581192"/>
            <a:ext cx="414020" cy="401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7788C7-1124-3B57-A523-7239C54F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505908" y="-1581192"/>
            <a:ext cx="414020" cy="401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457186-AC81-F7E2-B9B3-F9693463E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433166" y="-1372001"/>
            <a:ext cx="414020" cy="416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AD262E-E750-1A83-F8EE-CBBA21AD2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772761" y="-1372001"/>
            <a:ext cx="414020" cy="416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88EFC2-D60D-D7BF-9A18-63180DE76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2967302" y="-1413098"/>
            <a:ext cx="414020" cy="416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436FCC-D735-E614-0AA5-11890DBB3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306897" y="-1428792"/>
            <a:ext cx="414020" cy="401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EA15BD-A1CB-608D-D54D-2C0F596B2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353508" y="-1428792"/>
            <a:ext cx="414020" cy="401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04771A-0CAC-9BBE-A813-43D58A0DE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585566" y="-1219601"/>
            <a:ext cx="414020" cy="416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C12BA3-DE89-D5B5-7750-10B452712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925161" y="-1219601"/>
            <a:ext cx="414020" cy="416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0BE2EE-506B-16D0-011A-D51B9F065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3119702" y="-1260698"/>
            <a:ext cx="414020" cy="416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420CDF-F40F-6E56-539D-1C3855BEA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459297" y="-1276392"/>
            <a:ext cx="414020" cy="4010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EBD4D8-A746-891D-3DB5-4AC9406D1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201108" y="-1276392"/>
            <a:ext cx="414020" cy="401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90CFF7-C23D-F845-EF9B-AEC110C8E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737966" y="-1067201"/>
            <a:ext cx="414020" cy="4166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AAF724-CADF-24A6-1FA6-EA5537B17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5077561" y="-1067201"/>
            <a:ext cx="414020" cy="4166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9BFD11-5EA9-A142-4EE6-99AC55D6A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3272102" y="-1108298"/>
            <a:ext cx="414020" cy="416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00E000-A950-6302-5F13-6BBBCB552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611697" y="-1123992"/>
            <a:ext cx="414020" cy="4010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74866F-6867-0411-21F7-BD000EFB9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0" y="-1050689"/>
            <a:ext cx="414020" cy="4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6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318"/>
            <a:ext cx="948304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Numbers (the simple stuff)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DFB734-552A-E7B5-B12A-ED01B07B1CAB}"/>
              </a:ext>
            </a:extLst>
          </p:cNvPr>
          <p:cNvSpPr txBox="1"/>
          <p:nvPr/>
        </p:nvSpPr>
        <p:spPr>
          <a:xfrm>
            <a:off x="1076164" y="76360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42B1E-2ED7-A155-A50B-70F1A8C81039}"/>
              </a:ext>
            </a:extLst>
          </p:cNvPr>
          <p:cNvSpPr txBox="1"/>
          <p:nvPr/>
        </p:nvSpPr>
        <p:spPr>
          <a:xfrm>
            <a:off x="8634128" y="673453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8925E-4510-9BFA-8FDE-13CE527A7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266"/>
            <a:ext cx="6411220" cy="2457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E090F-11D8-A397-B860-B05C9F525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8573"/>
            <a:ext cx="3277057" cy="2753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D16EBD-ACE5-B588-C086-CAD203E2B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384" y="1135118"/>
            <a:ext cx="4067743" cy="2353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78076D-36EE-3AFF-BCF9-3043CD312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977" y="3526649"/>
            <a:ext cx="2495898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Complex Numbers (the simple stuff)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1700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541852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Exponential distributions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87504-7F68-B82E-4C9A-0733FC6A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0" y="937091"/>
            <a:ext cx="5903419" cy="2766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63454-B494-5D47-81D3-A956C285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394" y="241264"/>
            <a:ext cx="5431606" cy="2770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B3453-C3CC-EB44-6AA3-CFC32B6A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006" y="3488703"/>
            <a:ext cx="5668854" cy="2493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6AA341-823B-2A69-C851-D262081FC0E1}"/>
              </a:ext>
            </a:extLst>
          </p:cNvPr>
          <p:cNvSpPr txBox="1"/>
          <p:nvPr/>
        </p:nvSpPr>
        <p:spPr>
          <a:xfrm>
            <a:off x="2015247" y="70292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D70DB-7720-E0B6-3718-21BCC8823CF0}"/>
              </a:ext>
            </a:extLst>
          </p:cNvPr>
          <p:cNvSpPr txBox="1"/>
          <p:nvPr/>
        </p:nvSpPr>
        <p:spPr>
          <a:xfrm>
            <a:off x="8024203" y="3990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953173-7786-BCA3-88DF-6A04340A5EDC}"/>
              </a:ext>
            </a:extLst>
          </p:cNvPr>
          <p:cNvSpPr txBox="1"/>
          <p:nvPr/>
        </p:nvSpPr>
        <p:spPr>
          <a:xfrm>
            <a:off x="8247525" y="301933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58E11A-2CF4-3542-4606-EEACA9B38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843" y="3612221"/>
            <a:ext cx="5006133" cy="31236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E49C00-BC6A-713E-D95E-E4CD20757972}"/>
              </a:ext>
            </a:extLst>
          </p:cNvPr>
          <p:cNvSpPr txBox="1"/>
          <p:nvPr/>
        </p:nvSpPr>
        <p:spPr>
          <a:xfrm>
            <a:off x="3691647" y="347291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910022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Complex Numbers (the simple stuff)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228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541852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 Techniques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AA341-823B-2A69-C851-D262081FC0E1}"/>
              </a:ext>
            </a:extLst>
          </p:cNvPr>
          <p:cNvSpPr txBox="1"/>
          <p:nvPr/>
        </p:nvSpPr>
        <p:spPr>
          <a:xfrm>
            <a:off x="2015247" y="70292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D70DB-7720-E0B6-3718-21BCC8823CF0}"/>
              </a:ext>
            </a:extLst>
          </p:cNvPr>
          <p:cNvSpPr txBox="1"/>
          <p:nvPr/>
        </p:nvSpPr>
        <p:spPr>
          <a:xfrm>
            <a:off x="10685626" y="3112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BD498-D623-20D4-12EF-6D21F77B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753"/>
          <a:stretch/>
        </p:blipFill>
        <p:spPr>
          <a:xfrm>
            <a:off x="330539" y="4760015"/>
            <a:ext cx="3052549" cy="1975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587B7-4553-93FC-5F0F-E693D65CA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4" y="1129182"/>
            <a:ext cx="3895472" cy="2062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406A87-D548-EBA5-E4AC-98A72EA92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281" y="2599118"/>
            <a:ext cx="4499279" cy="1300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F037F9-95F8-C364-7ADE-F5BDB59EC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297" y="31718"/>
            <a:ext cx="2126624" cy="24713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72E8E6-78C8-5E43-B0F8-476C30399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058" y="1906411"/>
            <a:ext cx="3465413" cy="24713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AD14F6-64F6-E397-9357-9CE195E1C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297" y="4136873"/>
            <a:ext cx="4120559" cy="11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61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541852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 Techniques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AA341-823B-2A69-C851-D262081FC0E1}"/>
              </a:ext>
            </a:extLst>
          </p:cNvPr>
          <p:cNvSpPr txBox="1"/>
          <p:nvPr/>
        </p:nvSpPr>
        <p:spPr>
          <a:xfrm>
            <a:off x="618934" y="85242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953173-7786-BCA3-88DF-6A04340A5EDC}"/>
              </a:ext>
            </a:extLst>
          </p:cNvPr>
          <p:cNvSpPr txBox="1"/>
          <p:nvPr/>
        </p:nvSpPr>
        <p:spPr>
          <a:xfrm>
            <a:off x="9218361" y="125827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EEF496-3FDD-AB42-EF16-B426A000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519" y="4944380"/>
            <a:ext cx="5092055" cy="1300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47684-6C49-565E-E762-4F2B4E8B5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" y="3643721"/>
            <a:ext cx="5335355" cy="130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930A0-9E28-2DE3-8EE8-E3E29BC53E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964"/>
          <a:stretch/>
        </p:blipFill>
        <p:spPr>
          <a:xfrm>
            <a:off x="56426" y="1385702"/>
            <a:ext cx="6096000" cy="2106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66A213-27BE-722E-0062-4B9EEBE94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067" y="587491"/>
            <a:ext cx="5418527" cy="2150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379B3-F4DD-6EDE-B349-FDD299627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082" y="1913620"/>
            <a:ext cx="2291457" cy="29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41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Integration Techniques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0516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541852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Simpson’s rule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FAB05-89FA-4B34-F10B-16F65B3E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2" y="843517"/>
            <a:ext cx="5586947" cy="1998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D8B46-B4C0-7DB0-6312-6207DA52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26" y="1754658"/>
            <a:ext cx="5874674" cy="4998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81764B-5AC1-410B-709A-E930223268C0}"/>
              </a:ext>
            </a:extLst>
          </p:cNvPr>
          <p:cNvSpPr txBox="1"/>
          <p:nvPr/>
        </p:nvSpPr>
        <p:spPr>
          <a:xfrm>
            <a:off x="3572199" y="63027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ECB65-47D5-ADAD-A1D2-B958AEA50BDA}"/>
              </a:ext>
            </a:extLst>
          </p:cNvPr>
          <p:cNvSpPr txBox="1"/>
          <p:nvPr/>
        </p:nvSpPr>
        <p:spPr>
          <a:xfrm>
            <a:off x="8832111" y="129917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E17CC3-8DDC-1434-ABB1-5C3286A53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42054"/>
            <a:ext cx="5594266" cy="40159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81764B-5AC1-410B-709A-E930223268C0}"/>
              </a:ext>
            </a:extLst>
          </p:cNvPr>
          <p:cNvSpPr txBox="1"/>
          <p:nvPr/>
        </p:nvSpPr>
        <p:spPr>
          <a:xfrm>
            <a:off x="3572199" y="3691111"/>
            <a:ext cx="1037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854007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Simpson’s Rule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4211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473" y="-1546"/>
            <a:ext cx="541852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and Revolutions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86857-6E97-C8B2-6A00-80BD4DA8C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79"/>
            <a:ext cx="6051885" cy="4142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05C08-3814-8014-70B3-CF094F47A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78" y="5349342"/>
            <a:ext cx="7216689" cy="11255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BD1AC6-B4AF-2FC6-71E1-DA7C9353515B}"/>
              </a:ext>
            </a:extLst>
          </p:cNvPr>
          <p:cNvSpPr txBox="1"/>
          <p:nvPr/>
        </p:nvSpPr>
        <p:spPr>
          <a:xfrm>
            <a:off x="2039961" y="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37B35-7821-AB82-5A87-7F9967F8DF91}"/>
              </a:ext>
            </a:extLst>
          </p:cNvPr>
          <p:cNvSpPr txBox="1"/>
          <p:nvPr/>
        </p:nvSpPr>
        <p:spPr>
          <a:xfrm>
            <a:off x="8402422" y="4887677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630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3578-7239-3EB5-D40E-0E8BFE93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mathematical Induction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7A6AB-8672-DBC1-891C-6601E3C9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675891"/>
            <a:ext cx="9651114" cy="4687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93771-3310-C36F-DA70-9B8940F7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40" y="5423079"/>
            <a:ext cx="7715250" cy="1099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6E11B1-C43B-4053-C955-7EFD01A225B6}"/>
              </a:ext>
            </a:extLst>
          </p:cNvPr>
          <p:cNvSpPr txBox="1"/>
          <p:nvPr/>
        </p:nvSpPr>
        <p:spPr>
          <a:xfrm>
            <a:off x="7263462" y="308193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05746-308A-EEE0-C11C-37E727B22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128366" y="-1676801"/>
            <a:ext cx="414020" cy="416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3676E6-00EC-88EE-5993-5648FF9BA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467961" y="-1676801"/>
            <a:ext cx="414020" cy="416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69CAC-532B-4C89-3A80-0641A1262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2662502" y="-1717898"/>
            <a:ext cx="414020" cy="41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80857E-1E8C-C874-168A-FF79EF76A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002097" y="-1733592"/>
            <a:ext cx="414020" cy="401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47CE6D-68F2-4BBA-3B75-15B5F62A1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658308" y="-1733592"/>
            <a:ext cx="414020" cy="401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5CB1F-360F-8CF3-A3D1-877878C9E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280766" y="-1524401"/>
            <a:ext cx="414020" cy="416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DC8DC-902E-67C7-990B-6B7ECFBD1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620361" y="-1524401"/>
            <a:ext cx="414020" cy="416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78B3F-920A-669A-E504-FEB1966DC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2814902" y="-1565498"/>
            <a:ext cx="414020" cy="41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4E0565-47D2-5CAF-F0C8-AD82B9EB6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154497" y="-1581192"/>
            <a:ext cx="414020" cy="4010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233535-E5E4-5106-1DBB-23B02F8B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505908" y="-1581192"/>
            <a:ext cx="414020" cy="401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82C15C-5E4E-2670-7D50-5FD29B98C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433166" y="-1372001"/>
            <a:ext cx="414020" cy="416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F6583-80E6-4056-8E96-69271225C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772761" y="-1372001"/>
            <a:ext cx="414020" cy="416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6995CD-1FA3-3C97-975F-BDB958C2C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2967302" y="-1413098"/>
            <a:ext cx="414020" cy="416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08D753-5489-40DB-F20C-355907FAD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306897" y="-1428792"/>
            <a:ext cx="414020" cy="401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8A5F5D-B4DC-F550-3CB2-1DD25AFA1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353508" y="-1428792"/>
            <a:ext cx="414020" cy="401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B1DB9F-4309-D643-CDAA-0356086BF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585566" y="-1219601"/>
            <a:ext cx="414020" cy="416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1158CF-C7C6-F6F8-152D-822BC307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4925161" y="-1219601"/>
            <a:ext cx="414020" cy="416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B06BD1-CF16-1C58-7DD4-931D28DF3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3119702" y="-1260698"/>
            <a:ext cx="414020" cy="416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AE3A03-FD81-D3CA-7ABC-6157F7D07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459297" y="-1276392"/>
            <a:ext cx="414020" cy="4010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36CBF6-462B-BE1B-EAED-342FA93B1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-201108" y="-1276392"/>
            <a:ext cx="414020" cy="401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13C7ED-7723-C985-1FD2-5C24FE4D4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81513" t="51738" r="2994" b="9026"/>
          <a:stretch/>
        </p:blipFill>
        <p:spPr>
          <a:xfrm flipH="1">
            <a:off x="6737966" y="-1067201"/>
            <a:ext cx="414020" cy="4166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E7193-9914-A4BD-7479-AD1FDFD10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63124" t="19331" r="21383" b="41433"/>
          <a:stretch/>
        </p:blipFill>
        <p:spPr>
          <a:xfrm flipH="1">
            <a:off x="5077561" y="-1067201"/>
            <a:ext cx="414020" cy="4166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4743EC-25BB-C08D-9183-C3031A399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40742" t="5066" r="43765" b="55697"/>
          <a:stretch/>
        </p:blipFill>
        <p:spPr>
          <a:xfrm flipH="1">
            <a:off x="3272102" y="-1108298"/>
            <a:ext cx="414020" cy="4166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56DAE3-CAD1-D8EB-BA3F-3625E7C83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18555" t="18252" r="65952" b="43981"/>
          <a:stretch/>
        </p:blipFill>
        <p:spPr>
          <a:xfrm flipH="1">
            <a:off x="1611697" y="-1123992"/>
            <a:ext cx="414020" cy="4010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B4F0E1-044A-7FF5-8442-2A9448D2D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7" b="89981" l="3139" r="93109">
                        <a14:foregroundMark x1="28484" y1="32948" x2="26570" y2="37765"/>
                        <a14:foregroundMark x1="69678" y1="28324" x2="73047" y2="37572"/>
                        <a14:foregroundMark x1="73047" y1="27360" x2="70214" y2="38536"/>
                        <a14:foregroundMark x1="70214" y1="38536" x2="70061" y2="40077"/>
                        <a14:foregroundMark x1="71057" y1="47013" x2="71286" y2="28902"/>
                        <a14:foregroundMark x1="71286" y1="28902" x2="70750" y2="27360"/>
                        <a14:foregroundMark x1="65850" y1="34875" x2="68070" y2="49133"/>
                        <a14:foregroundMark x1="68070" y1="49133" x2="72818" y2="49518"/>
                        <a14:foregroundMark x1="72818" y1="49518" x2="76417" y2="44894"/>
                        <a14:foregroundMark x1="76417" y1="44894" x2="76723" y2="32755"/>
                        <a14:foregroundMark x1="76723" y1="32755" x2="73966" y2="24663"/>
                        <a14:foregroundMark x1="73966" y1="24663" x2="66539" y2="29287"/>
                        <a14:foregroundMark x1="66539" y1="29287" x2="65391" y2="40270"/>
                        <a14:foregroundMark x1="65391" y1="40270" x2="65697" y2="43545"/>
                        <a14:foregroundMark x1="84150" y1="69364" x2="85222" y2="82081"/>
                        <a14:foregroundMark x1="85222" y1="82081" x2="88821" y2="86127"/>
                        <a14:foregroundMark x1="88821" y1="86127" x2="93185" y2="80347"/>
                        <a14:foregroundMark x1="93185" y1="80347" x2="93185" y2="63006"/>
                        <a14:foregroundMark x1="93185" y1="63006" x2="87289" y2="59730"/>
                        <a14:foregroundMark x1="87289" y1="59730" x2="83844" y2="71291"/>
                        <a14:foregroundMark x1="83844" y1="71291" x2="83844" y2="74181"/>
                        <a14:foregroundMark x1="50000" y1="20231" x2="45789" y2="20809"/>
                        <a14:foregroundMark x1="45789" y1="20809" x2="45176" y2="32755"/>
                        <a14:foregroundMark x1="45176" y1="32755" x2="48009" y2="41040"/>
                        <a14:foregroundMark x1="48009" y1="41040" x2="53982" y2="29480"/>
                        <a14:foregroundMark x1="53982" y1="29480" x2="52297" y2="18690"/>
                        <a14:foregroundMark x1="52297" y1="18690" x2="47703" y2="18112"/>
                        <a14:foregroundMark x1="47703" y1="18112" x2="46401" y2="21387"/>
                        <a14:foregroundMark x1="3675" y1="75530" x2="7734" y2="83237"/>
                        <a14:foregroundMark x1="7734" y1="83237" x2="12557" y2="79769"/>
                        <a14:foregroundMark x1="12557" y1="79769" x2="14395" y2="70906"/>
                        <a14:foregroundMark x1="14395" y1="70906" x2="11945" y2="57418"/>
                        <a14:foregroundMark x1="11945" y1="57418" x2="4747" y2="62813"/>
                        <a14:foregroundMark x1="4747" y1="62813" x2="3139" y2="73025"/>
                        <a14:foregroundMark x1="3139" y1="73025" x2="3752" y2="78227"/>
                        <a14:foregroundMark x1="19449" y1="38536" x2="23201" y2="49904"/>
                        <a14:foregroundMark x1="23201" y1="49904" x2="31087" y2="46821"/>
                        <a14:foregroundMark x1="31087" y1="46821" x2="32312" y2="35067"/>
                        <a14:foregroundMark x1="32312" y1="35067" x2="28254" y2="26782"/>
                        <a14:foregroundMark x1="28254" y1="26782" x2="22588" y2="31599"/>
                        <a14:foregroundMark x1="22588" y1="31599" x2="19449" y2="40077"/>
                        <a14:foregroundMark x1="19449" y1="40077" x2="19449" y2="42004"/>
                      </a14:backgroundRemoval>
                    </a14:imgEffect>
                  </a14:imgLayer>
                </a14:imgProps>
              </a:ext>
            </a:extLst>
          </a:blip>
          <a:srcRect l="937" t="53033" r="83570" b="9200"/>
          <a:stretch/>
        </p:blipFill>
        <p:spPr>
          <a:xfrm flipH="1">
            <a:off x="211401" y="-975464"/>
            <a:ext cx="414020" cy="4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1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5418527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Areas and Revolutions</a:t>
            </a:r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449AC-A4E9-D888-E5FB-323CDB13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216"/>
            <a:ext cx="7577868" cy="11823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CDDBFA-238A-F724-8719-7848D6366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8486"/>
            <a:ext cx="5923346" cy="4245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556FF-D28F-7BF6-B537-7F71CD38A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25" y="840258"/>
            <a:ext cx="5648975" cy="3558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DE814-C17E-A20C-928E-3B51D6F1C480}"/>
              </a:ext>
            </a:extLst>
          </p:cNvPr>
          <p:cNvSpPr txBox="1"/>
          <p:nvPr/>
        </p:nvSpPr>
        <p:spPr>
          <a:xfrm>
            <a:off x="0" y="263032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C1C9C-86B0-AD6F-E1FA-20DBB2B3917E}"/>
              </a:ext>
            </a:extLst>
          </p:cNvPr>
          <p:cNvSpPr txBox="1"/>
          <p:nvPr/>
        </p:nvSpPr>
        <p:spPr>
          <a:xfrm>
            <a:off x="9032617" y="507653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992327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Areas and Revolutions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3103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Solving Differential equations</a:t>
            </a:r>
            <a:endParaRPr lang="en-A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6A732A-3BBE-76A5-A052-4C973AE9D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051"/>
            <a:ext cx="6730822" cy="2601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EE4D01-2B41-414C-E1AA-EC9ABE05E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389" y="1803721"/>
            <a:ext cx="8622240" cy="16252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D797CC-2486-039C-5C42-4FA42258D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314"/>
            <a:ext cx="6730822" cy="27403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930707-B2BE-72BB-D729-CBF4AAFAE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443" y="4732638"/>
            <a:ext cx="7455854" cy="20032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4D7406-E33A-1CF6-005B-03B9504B34B2}"/>
              </a:ext>
            </a:extLst>
          </p:cNvPr>
          <p:cNvSpPr txBox="1"/>
          <p:nvPr/>
        </p:nvSpPr>
        <p:spPr>
          <a:xfrm>
            <a:off x="3572199" y="63027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A5F0EF-ABE2-C924-A190-AFD53347761E}"/>
              </a:ext>
            </a:extLst>
          </p:cNvPr>
          <p:cNvSpPr txBox="1"/>
          <p:nvPr/>
        </p:nvSpPr>
        <p:spPr>
          <a:xfrm>
            <a:off x="2520308" y="357065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087794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Solving Differential equations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A9DF1-47A3-9E81-ED89-DBEB1D2E9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17873"/>
            <a:ext cx="5562402" cy="1762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4B942-A034-AE97-0E43-843DEB66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02" y="2180036"/>
            <a:ext cx="6629598" cy="4677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1936099" y="63092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BC2FF-C6A0-6F73-C7E6-6F35AB1CEDFD}"/>
              </a:ext>
            </a:extLst>
          </p:cNvPr>
          <p:cNvSpPr txBox="1"/>
          <p:nvPr/>
        </p:nvSpPr>
        <p:spPr>
          <a:xfrm>
            <a:off x="8032098" y="171837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7662937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Solving Differential Equations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3534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Implicit differentiation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2066458" y="73848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BC2FF-C6A0-6F73-C7E6-6F35AB1CEDFD}"/>
              </a:ext>
            </a:extLst>
          </p:cNvPr>
          <p:cNvSpPr txBox="1"/>
          <p:nvPr/>
        </p:nvSpPr>
        <p:spPr>
          <a:xfrm>
            <a:off x="9217117" y="273480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8D8C4-4B1F-5021-245E-E84FD3041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967"/>
            <a:ext cx="8360399" cy="1456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78D34-15AE-707B-F533-7B897DFAC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6482"/>
            <a:ext cx="6462584" cy="2015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51A20C-1386-8706-A418-2AB49A82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339" y="3196465"/>
            <a:ext cx="5104661" cy="25486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A36204-1A45-EE0C-9753-C64DE6237250}"/>
              </a:ext>
            </a:extLst>
          </p:cNvPr>
          <p:cNvSpPr txBox="1"/>
          <p:nvPr/>
        </p:nvSpPr>
        <p:spPr>
          <a:xfrm>
            <a:off x="2194402" y="334886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699199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Implicit Differentiation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7175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Slope Fields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226032" y="73848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BC2FF-C6A0-6F73-C7E6-6F35AB1CEDFD}"/>
              </a:ext>
            </a:extLst>
          </p:cNvPr>
          <p:cNvSpPr txBox="1"/>
          <p:nvPr/>
        </p:nvSpPr>
        <p:spPr>
          <a:xfrm>
            <a:off x="8496347" y="342900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36204-1A45-EE0C-9753-C64DE6237250}"/>
              </a:ext>
            </a:extLst>
          </p:cNvPr>
          <p:cNvSpPr txBox="1"/>
          <p:nvPr/>
        </p:nvSpPr>
        <p:spPr>
          <a:xfrm>
            <a:off x="8496347" y="59589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30B0D-2EF5-0EF9-0F9C-EBF4F708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4" y="1200151"/>
            <a:ext cx="5920482" cy="5657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AC112-873E-4F44-7638-9BDE9A7C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88" y="521253"/>
            <a:ext cx="2884020" cy="2972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9446C9-D412-9A1B-8182-615820806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288" y="3890665"/>
            <a:ext cx="2421525" cy="27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13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Slope Fields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8295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Rates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226032" y="73848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36204-1A45-EE0C-9753-C64DE6237250}"/>
              </a:ext>
            </a:extLst>
          </p:cNvPr>
          <p:cNvSpPr txBox="1"/>
          <p:nvPr/>
        </p:nvSpPr>
        <p:spPr>
          <a:xfrm>
            <a:off x="9341449" y="224262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4D1AB-56F2-3C8D-9BF4-2F4E2DC49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859"/>
            <a:ext cx="7472766" cy="1349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3F6548-470A-153B-31B1-4DC96F900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091" y="2704289"/>
            <a:ext cx="5574717" cy="41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3578-7239-3EB5-D40E-0E8BFE93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mathematical Induction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B2420-24FD-0753-F455-112BCAA09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2041"/>
            <a:ext cx="10126239" cy="333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5B6D1-E373-2572-B2B0-F7A009AEA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80" y="4630149"/>
            <a:ext cx="11031020" cy="2227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58BE02-13ED-6BDC-9766-3BED3A87623C}"/>
              </a:ext>
            </a:extLst>
          </p:cNvPr>
          <p:cNvSpPr txBox="1"/>
          <p:nvPr/>
        </p:nvSpPr>
        <p:spPr>
          <a:xfrm>
            <a:off x="7474591" y="26812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570128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Related Rates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6040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B68BD8-D5A8-C248-A324-4E1C3C3A0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151"/>
            <a:ext cx="4863830" cy="39064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Forces and Momentum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226032" y="73848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5AE5D-3181-5CEF-5FDF-84D61C06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7478"/>
            <a:ext cx="6367660" cy="1408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238B5-512A-9A1F-7078-D0818EE763AC}"/>
                  </a:ext>
                </a:extLst>
              </p:cNvPr>
              <p:cNvSpPr txBox="1"/>
              <p:nvPr/>
            </p:nvSpPr>
            <p:spPr>
              <a:xfrm>
                <a:off x="8865704" y="1020417"/>
                <a:ext cx="17956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𝑚𝑣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238B5-512A-9A1F-7078-D0818EE76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704" y="1020417"/>
                <a:ext cx="179562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535984-B0C2-BD40-2CE3-2F64834A3F2F}"/>
                  </a:ext>
                </a:extLst>
              </p:cNvPr>
              <p:cNvSpPr txBox="1"/>
              <p:nvPr/>
            </p:nvSpPr>
            <p:spPr>
              <a:xfrm>
                <a:off x="8865704" y="1666748"/>
                <a:ext cx="18012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𝑚𝑎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535984-B0C2-BD40-2CE3-2F64834A3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5704" y="1666748"/>
                <a:ext cx="1801262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114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Forces and Momentum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226032" y="73848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417BC-52BB-13D4-5414-CD5A2866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1320013"/>
            <a:ext cx="4644051" cy="4799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E59068-1F9F-2E06-87E6-CF93C4852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328" y="430292"/>
            <a:ext cx="5402264" cy="1723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57EE3-A033-627B-AA5F-50CAAD04F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589" y="2461871"/>
            <a:ext cx="6542379" cy="42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43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D6910-5076-2317-981D-1368D638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845"/>
            <a:ext cx="6730822" cy="50549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Forces and Momentum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1264958" y="75642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9ACC2-9097-3D7E-2C87-BDB028A9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161" y="703707"/>
            <a:ext cx="6860839" cy="209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FE709-130D-5EAA-3D94-5CD06EE56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123" y="4765964"/>
            <a:ext cx="4263877" cy="20920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D11196-DCD3-BBBA-813A-649DF68B1704}"/>
              </a:ext>
            </a:extLst>
          </p:cNvPr>
          <p:cNvSpPr txBox="1"/>
          <p:nvPr/>
        </p:nvSpPr>
        <p:spPr>
          <a:xfrm>
            <a:off x="9924213" y="436756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97461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Forces and Momentum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55808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Acceleration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5578C-55CA-1119-24A7-8DC937DEA819}"/>
              </a:ext>
            </a:extLst>
          </p:cNvPr>
          <p:cNvSpPr txBox="1"/>
          <p:nvPr/>
        </p:nvSpPr>
        <p:spPr>
          <a:xfrm>
            <a:off x="1264958" y="75642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11196-DCD3-BBBA-813A-649DF68B1704}"/>
              </a:ext>
            </a:extLst>
          </p:cNvPr>
          <p:cNvSpPr txBox="1"/>
          <p:nvPr/>
        </p:nvSpPr>
        <p:spPr>
          <a:xfrm>
            <a:off x="9051376" y="6588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B76E3-6F07-E8B0-25DE-97CACA4E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8086"/>
            <a:ext cx="5666186" cy="2010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B67B67-3280-D9CC-6353-668FBA90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35" y="4649130"/>
            <a:ext cx="5985164" cy="2223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EF59C6-21DA-E74D-70F6-F75D908F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971" y="2024090"/>
            <a:ext cx="6047027" cy="2370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3E8362-85A1-05EE-14D2-588B85401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52" y="468253"/>
            <a:ext cx="6039745" cy="15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0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Acceleration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7377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Stats general knowledge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E4ECB-BF85-99A5-0FC1-BC7D44F08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18086"/>
            <a:ext cx="5444836" cy="215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A1200-560B-A3B5-8983-C28E0B2B2F7E}"/>
              </a:ext>
            </a:extLst>
          </p:cNvPr>
          <p:cNvSpPr txBox="1"/>
          <p:nvPr/>
        </p:nvSpPr>
        <p:spPr>
          <a:xfrm>
            <a:off x="1264958" y="75642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7DEC9A-81C1-9634-ADB8-969056AC4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975" y="0"/>
            <a:ext cx="560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7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Stats general knowledge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A1200-560B-A3B5-8983-C28E0B2B2F7E}"/>
              </a:ext>
            </a:extLst>
          </p:cNvPr>
          <p:cNvSpPr txBox="1"/>
          <p:nvPr/>
        </p:nvSpPr>
        <p:spPr>
          <a:xfrm>
            <a:off x="1264958" y="75642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76CF2-CD04-2B22-686C-D6B38AFD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021"/>
            <a:ext cx="5723675" cy="2192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8D318-AACD-9B49-A5DE-0B4099EDD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9034"/>
            <a:ext cx="6150866" cy="3288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AE0C2C-E9BA-AC31-CBE7-5784DD0EB44C}"/>
              </a:ext>
            </a:extLst>
          </p:cNvPr>
          <p:cNvSpPr txBox="1"/>
          <p:nvPr/>
        </p:nvSpPr>
        <p:spPr>
          <a:xfrm>
            <a:off x="9478381" y="62252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172332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Stats general knowledge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A1200-560B-A3B5-8983-C28E0B2B2F7E}"/>
              </a:ext>
            </a:extLst>
          </p:cNvPr>
          <p:cNvSpPr txBox="1"/>
          <p:nvPr/>
        </p:nvSpPr>
        <p:spPr>
          <a:xfrm>
            <a:off x="1264958" y="75642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AB35EA-AF1D-0C73-2EC8-4CB35FDA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236021"/>
            <a:ext cx="4082031" cy="2324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A17992-CB53-7E58-D689-C479A41F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2" y="3714382"/>
            <a:ext cx="6063065" cy="2561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FE9EA3-E11A-3F57-8672-2BC6AE9A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97" y="0"/>
            <a:ext cx="5869967" cy="65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9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2484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Proof by induction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24005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Stats general knowledge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A1200-560B-A3B5-8983-C28E0B2B2F7E}"/>
              </a:ext>
            </a:extLst>
          </p:cNvPr>
          <p:cNvSpPr txBox="1"/>
          <p:nvPr/>
        </p:nvSpPr>
        <p:spPr>
          <a:xfrm>
            <a:off x="1264958" y="75642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11FF5-BAAE-E2C8-CECC-1E45772E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1218086"/>
            <a:ext cx="9154803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168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Stats General Knowledge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1321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Confidence intervals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0CA9B-1651-9832-BF0E-7BD6AF73B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738486"/>
            <a:ext cx="7125736" cy="2965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3E069-616B-6810-49FB-5DB86EE3B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418" y="3703893"/>
            <a:ext cx="8326582" cy="315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5574270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Confidence intervals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89C43-1FDC-390B-B612-80839081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661124"/>
            <a:ext cx="6474206" cy="1996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8CBF5-0FCC-A668-D694-F6A3F0BA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18" y="1609612"/>
            <a:ext cx="6881350" cy="2610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78D42D-6CDE-0F0B-6E54-5581528A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960" y="4373095"/>
            <a:ext cx="9040040" cy="24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365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Confidence intervals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6FC7C-7064-EBD2-E4BA-A410BB74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738486"/>
            <a:ext cx="5925378" cy="2272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855D0-67AD-9824-1846-D279E50C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24" y="3121089"/>
            <a:ext cx="6070825" cy="227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0B3C7-C58E-84F1-3761-E08424E1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448" y="4092396"/>
            <a:ext cx="7228552" cy="27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72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Confidence intervals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4FCA8-73BC-AB96-676B-E66CC1AD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738486"/>
            <a:ext cx="6438228" cy="2690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923AD-DB3D-716E-9797-7C086FD7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2" y="3648081"/>
            <a:ext cx="6280067" cy="2471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84F69F-551E-0B7F-95AE-9DED327B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48" y="4530436"/>
            <a:ext cx="5989152" cy="2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684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Confidence Intervals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88403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Means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590B3-08C0-6372-9BDE-C531A78A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738486"/>
            <a:ext cx="5869968" cy="2199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05A41-788A-7290-0601-881774383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51" y="2048347"/>
            <a:ext cx="7897091" cy="33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105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Means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42DC5-F6F1-46A5-EC82-BE1A558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2" y="738486"/>
            <a:ext cx="6742630" cy="2461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1C342-80AA-871E-A930-28B8ECC4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8121"/>
            <a:ext cx="6730822" cy="2060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954C3-642B-128F-A3F2-2F1721F47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160646"/>
            <a:ext cx="6885709" cy="26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0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Means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23D46-3A6C-3151-9A4D-A53A70A5F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487"/>
            <a:ext cx="7506992" cy="2646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B0131-BCEF-028F-CA27-62FF253F7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9201"/>
            <a:ext cx="6359236" cy="21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0D3AE1-ADBF-AA04-23C5-4B7A607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74591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Spheres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F533B-7BBB-55BA-1EE3-48B39254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5" y="1234370"/>
            <a:ext cx="5307443" cy="561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CA9E5-EE4F-C00A-AABB-6EF8DDBC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087" y="1234370"/>
            <a:ext cx="5637087" cy="2322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FF35F-9D5B-A2BE-1AE2-43281A240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278" y="4040458"/>
            <a:ext cx="5540707" cy="2627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7C81B-2B48-FFA1-3E7A-3D0F0210286A}"/>
              </a:ext>
            </a:extLst>
          </p:cNvPr>
          <p:cNvSpPr txBox="1"/>
          <p:nvPr/>
        </p:nvSpPr>
        <p:spPr>
          <a:xfrm>
            <a:off x="195209" y="77270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2023</a:t>
            </a:r>
            <a:endParaRPr lang="en-AU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2FAD2-85F2-6DEB-22BF-10A698E9F1F1}"/>
              </a:ext>
            </a:extLst>
          </p:cNvPr>
          <p:cNvSpPr txBox="1"/>
          <p:nvPr/>
        </p:nvSpPr>
        <p:spPr>
          <a:xfrm>
            <a:off x="6490087" y="772704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2022</a:t>
            </a:r>
            <a:endParaRPr lang="en-A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B0923C-7ADD-59C6-E3A2-F91CFECDF03C}"/>
              </a:ext>
            </a:extLst>
          </p:cNvPr>
          <p:cNvSpPr txBox="1"/>
          <p:nvPr/>
        </p:nvSpPr>
        <p:spPr>
          <a:xfrm>
            <a:off x="6490087" y="3602503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2021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8726058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0C0EC9-D1C5-3C5A-6C70-44961938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2" y="122099"/>
            <a:ext cx="6730822" cy="616387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Means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F2086-E556-6D9F-4FD1-CAF7099DA8A5}"/>
              </a:ext>
            </a:extLst>
          </p:cNvPr>
          <p:cNvSpPr txBox="1"/>
          <p:nvPr/>
        </p:nvSpPr>
        <p:spPr>
          <a:xfrm>
            <a:off x="8829539" y="430292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2020</a:t>
            </a:r>
            <a:endParaRPr lang="en-AU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C1E9F-D95A-D31D-9FA8-58AE64FD4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" y="891957"/>
            <a:ext cx="6951390" cy="253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F0FA10-4FB8-6018-437A-E6F5790DD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2471"/>
            <a:ext cx="6532942" cy="2559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C5D625-DC34-8885-7E1D-BB795753A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945" y="2037990"/>
            <a:ext cx="5799591" cy="24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75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6815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Sample Means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961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04CC-E0AD-4B30-2243-F79459AFF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2484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Spheres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E896D-3F9B-5A5A-8374-D9B1BA78B01D}"/>
              </a:ext>
            </a:extLst>
          </p:cNvPr>
          <p:cNvSpPr txBox="1"/>
          <p:nvPr/>
        </p:nvSpPr>
        <p:spPr>
          <a:xfrm>
            <a:off x="121919" y="842946"/>
            <a:ext cx="3065839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What are you confident with?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161BC-63A7-2149-6B7A-E96DEE7C2280}"/>
              </a:ext>
            </a:extLst>
          </p:cNvPr>
          <p:cNvSpPr txBox="1"/>
          <p:nvPr/>
        </p:nvSpPr>
        <p:spPr>
          <a:xfrm>
            <a:off x="6982641" y="6142810"/>
            <a:ext cx="4978414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How much study time should you devote to this?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41063-FF98-25C3-C0B4-AB46D5B38E63}"/>
              </a:ext>
            </a:extLst>
          </p:cNvPr>
          <p:cNvSpPr txBox="1"/>
          <p:nvPr/>
        </p:nvSpPr>
        <p:spPr>
          <a:xfrm>
            <a:off x="121919" y="2782669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aren’t you confident with?</a:t>
            </a:r>
          </a:p>
          <a:p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B8BE4-D2F0-7DAA-4879-C32DF11CE97E}"/>
              </a:ext>
            </a:extLst>
          </p:cNvPr>
          <p:cNvSpPr txBox="1"/>
          <p:nvPr/>
        </p:nvSpPr>
        <p:spPr>
          <a:xfrm>
            <a:off x="121919" y="4890002"/>
            <a:ext cx="4027717" cy="6463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can you address that?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727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1127</Words>
  <Application>Microsoft Office PowerPoint</Application>
  <PresentationFormat>Widescreen</PresentationFormat>
  <Paragraphs>272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Aptos</vt:lpstr>
      <vt:lpstr>Aptos Display</vt:lpstr>
      <vt:lpstr>Arial</vt:lpstr>
      <vt:lpstr>Cambria Math</vt:lpstr>
      <vt:lpstr>Office Theme</vt:lpstr>
      <vt:lpstr>What will be on the exam</vt:lpstr>
      <vt:lpstr>PowerPoint Presentation</vt:lpstr>
      <vt:lpstr>Proof by mathematical Induction</vt:lpstr>
      <vt:lpstr>Proof by mathematical Induction</vt:lpstr>
      <vt:lpstr>Proof by mathematical Induction</vt:lpstr>
      <vt:lpstr>Proof by mathematical Induction</vt:lpstr>
      <vt:lpstr>Proof by induction</vt:lpstr>
      <vt:lpstr>Spheres</vt:lpstr>
      <vt:lpstr>Spheres</vt:lpstr>
      <vt:lpstr>Vectors in 3D &amp; Planes</vt:lpstr>
      <vt:lpstr>Vectors in 3D &amp; Planes</vt:lpstr>
      <vt:lpstr>Vectors in 3D &amp; Planes</vt:lpstr>
      <vt:lpstr>Vectors in 3D &amp; Planes</vt:lpstr>
      <vt:lpstr>Vectors in 3D &amp; Planes</vt:lpstr>
      <vt:lpstr>Vectors Calculus</vt:lpstr>
      <vt:lpstr>Vectors Calculus</vt:lpstr>
      <vt:lpstr>Vectors Calculus</vt:lpstr>
      <vt:lpstr>Vectors Calculus</vt:lpstr>
      <vt:lpstr>Vectors calculus</vt:lpstr>
      <vt:lpstr>Matrix Algebra and Gaussian Elimination</vt:lpstr>
      <vt:lpstr>Matrix Algebra and Gaussian Elimination</vt:lpstr>
      <vt:lpstr>Matrix Algebra and Gaussian Elimination</vt:lpstr>
      <vt:lpstr>Matrix Algebra and Gaussian Elimination</vt:lpstr>
      <vt:lpstr>Matrix Algebra and Gaussian Elimination</vt:lpstr>
      <vt:lpstr>Leslie &amp; Dominance matrices</vt:lpstr>
      <vt:lpstr>Leslie &amp; Dominance matrices</vt:lpstr>
      <vt:lpstr>Leslie &amp; Dominance matrices</vt:lpstr>
      <vt:lpstr>Leslie &amp; Dominance matrices</vt:lpstr>
      <vt:lpstr>Leslie &amp; Dominance Matrices</vt:lpstr>
      <vt:lpstr>Complex Numbers (The Unfamiliar)</vt:lpstr>
      <vt:lpstr>Complex Numbers (The Unfamiliar)</vt:lpstr>
      <vt:lpstr>Complex Number (subsets)</vt:lpstr>
      <vt:lpstr>Complex Numbers (subsets)</vt:lpstr>
      <vt:lpstr>Complex Number De Moivre’s</vt:lpstr>
      <vt:lpstr>Complex Number De Moivre’s</vt:lpstr>
      <vt:lpstr>Complex Numbers De Moivre’s</vt:lpstr>
      <vt:lpstr>Complex Number The proofs</vt:lpstr>
      <vt:lpstr>Complex Numbers The Proofs</vt:lpstr>
      <vt:lpstr>Complex Numbers (the simple stuff)</vt:lpstr>
      <vt:lpstr>Complex Numbers (the simple stuff)</vt:lpstr>
      <vt:lpstr>Complex Numbers (the simple stuff)</vt:lpstr>
      <vt:lpstr>Exponential distributions</vt:lpstr>
      <vt:lpstr>Complex Numbers (the simple stuff)</vt:lpstr>
      <vt:lpstr>Integration Techniques</vt:lpstr>
      <vt:lpstr>Integration Techniques</vt:lpstr>
      <vt:lpstr>Integration Techniques</vt:lpstr>
      <vt:lpstr>Simpson’s rule</vt:lpstr>
      <vt:lpstr>Simpson’s Rule</vt:lpstr>
      <vt:lpstr>Areas and Revolutions</vt:lpstr>
      <vt:lpstr>Areas and Revolutions</vt:lpstr>
      <vt:lpstr>Areas and Revolutions</vt:lpstr>
      <vt:lpstr>Solving Differential equations</vt:lpstr>
      <vt:lpstr>Solving Differential equations</vt:lpstr>
      <vt:lpstr>Solving Differential Equations</vt:lpstr>
      <vt:lpstr>Implicit differentiation</vt:lpstr>
      <vt:lpstr>Implicit Differentiation</vt:lpstr>
      <vt:lpstr>Slope Fields</vt:lpstr>
      <vt:lpstr>Slope Fields</vt:lpstr>
      <vt:lpstr>Related Rates</vt:lpstr>
      <vt:lpstr>Related Rates</vt:lpstr>
      <vt:lpstr>Forces and Momentum</vt:lpstr>
      <vt:lpstr>Forces and Momentum</vt:lpstr>
      <vt:lpstr>Forces and Momentum</vt:lpstr>
      <vt:lpstr>Forces and Momentum</vt:lpstr>
      <vt:lpstr>Acceleration</vt:lpstr>
      <vt:lpstr>Acceleration</vt:lpstr>
      <vt:lpstr>Stats general knowledge</vt:lpstr>
      <vt:lpstr>Stats general knowledge</vt:lpstr>
      <vt:lpstr>Stats general knowledge</vt:lpstr>
      <vt:lpstr>Stats general knowledge</vt:lpstr>
      <vt:lpstr>Stats General Knowledge</vt:lpstr>
      <vt:lpstr>Confidence intervals</vt:lpstr>
      <vt:lpstr>Confidence intervals</vt:lpstr>
      <vt:lpstr>Confidence intervals</vt:lpstr>
      <vt:lpstr>Confidence intervals</vt:lpstr>
      <vt:lpstr>Confidence Intervals</vt:lpstr>
      <vt:lpstr>Sample Means</vt:lpstr>
      <vt:lpstr>Sample Means</vt:lpstr>
      <vt:lpstr>Sample Means</vt:lpstr>
      <vt:lpstr>Sample Means</vt:lpstr>
      <vt:lpstr>Sample Means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Joel Speranza</dc:creator>
  <cp:lastModifiedBy>Joel Speranza</cp:lastModifiedBy>
  <cp:revision>2</cp:revision>
  <dcterms:created xsi:type="dcterms:W3CDTF">2024-09-22T20:55:06Z</dcterms:created>
  <dcterms:modified xsi:type="dcterms:W3CDTF">2024-09-23T03:32:14Z</dcterms:modified>
</cp:coreProperties>
</file>